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084E4-791D-4F2D-85F4-AED053BC040D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F4E5E-DADD-4800-9F3D-D410A75A675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rancophilia.com/gazette/wp-content/uploads/toulouse_lautrec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francophilia.com/gazette/wp-content/uploads/toulouse_lautre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0" y="-1"/>
            <a:ext cx="9144000" cy="1508288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Rockwell Extra Bold" pitchFamily="18" charset="0"/>
              </a:rPr>
              <a:t>Toulouse- Lautrec</a:t>
            </a:r>
            <a:endParaRPr lang="en-US" b="1" dirty="0">
              <a:solidFill>
                <a:schemeClr val="bg1"/>
              </a:solidFill>
              <a:latin typeface="Rockwell Extra Bol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Teja Bhyravabhotla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Lina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Khurshid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Auto-Portrait</a:t>
            </a:r>
            <a:endParaRPr lang="en-US" dirty="0"/>
          </a:p>
        </p:txBody>
      </p:sp>
      <p:pic>
        <p:nvPicPr>
          <p:cNvPr id="88065" name="Picture 1" descr="https://lh3.googleusercontent.com/7OLU3MDD5h8kenM-IHhmap1pxaFhRCrRcxNZpRNksoWfCYChAMHhLoSx9z0Dq4udtdT7COKZHcy-8NIlGx0qnxahZr3aPIfbZvHx6sOToyaahtPRK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42288"/>
            <a:ext cx="6096000" cy="5315712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V="1">
            <a:off x="1143000" y="4953000"/>
            <a:ext cx="5181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295400" y="2819400"/>
            <a:ext cx="5486400" cy="228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Salon </a:t>
            </a:r>
            <a:r>
              <a:rPr lang="en-US" dirty="0"/>
              <a:t> à </a:t>
            </a:r>
            <a:r>
              <a:rPr lang="en-US" dirty="0" smtClean="0"/>
              <a:t>la Rue des </a:t>
            </a:r>
            <a:r>
              <a:rPr lang="en-US" dirty="0" err="1" smtClean="0"/>
              <a:t>Moulins</a:t>
            </a:r>
            <a:endParaRPr lang="en-US" dirty="0"/>
          </a:p>
        </p:txBody>
      </p:sp>
      <p:pic>
        <p:nvPicPr>
          <p:cNvPr id="89089" name="Picture 1" descr="https://lh4.googleusercontent.com/4N756ZUeFkx-MfjYDbe5utHV3aMOdozZKEHCIg0Nx7CW_cJaygl0JQ6D_S4aC2DMd90L_NjOaoGeiuSsWTsMVWAY0lOOiT9_b6H4hwWIPgpUWGe6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325" y="1143000"/>
            <a:ext cx="6848475" cy="5715000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 flipV="1">
            <a:off x="685800" y="1905000"/>
            <a:ext cx="3657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09600" y="3886200"/>
            <a:ext cx="4419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85800" y="5638800"/>
            <a:ext cx="5715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Danse</a:t>
            </a:r>
            <a:r>
              <a:rPr lang="en-US" dirty="0" smtClean="0"/>
              <a:t> au Moulin Rouge</a:t>
            </a:r>
            <a:endParaRPr lang="en-US" dirty="0"/>
          </a:p>
        </p:txBody>
      </p:sp>
      <p:pic>
        <p:nvPicPr>
          <p:cNvPr id="90113" name="Picture 1" descr="https://lh6.googleusercontent.com/6B5NoKIxkGBLZvyrmLKQbsWYGSnyBRTMYmBQpBgRqGNNbXvCO9iz481yMXUjw3r5TwtxlrJYD_OH02TjdCyYLmwE_UG9fnrhXxfV4ElDrnn4dqpVlN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058091"/>
            <a:ext cx="5638800" cy="5799909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 flipV="1">
            <a:off x="1447800" y="2209800"/>
            <a:ext cx="2362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295400" y="3657600"/>
            <a:ext cx="53340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12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Toulouse- Lautrec</vt:lpstr>
      <vt:lpstr>Auto-Portrait</vt:lpstr>
      <vt:lpstr>Salon  à la Rue des Moulins</vt:lpstr>
      <vt:lpstr>Danse au Moulin Rouge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Toulouse- Lautrec</dc:title>
  <dc:creator>Owner</dc:creator>
  <cp:lastModifiedBy>Owner</cp:lastModifiedBy>
  <cp:revision>2</cp:revision>
  <dcterms:created xsi:type="dcterms:W3CDTF">2011-11-01T05:44:35Z</dcterms:created>
  <dcterms:modified xsi:type="dcterms:W3CDTF">2011-11-01T06:01:51Z</dcterms:modified>
</cp:coreProperties>
</file>